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Alfa Slab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22" Type="http://schemas.openxmlformats.org/officeDocument/2006/relationships/font" Target="fonts/AlfaSlabOne-regular.fntdata"/><Relationship Id="rId10" Type="http://schemas.openxmlformats.org/officeDocument/2006/relationships/slide" Target="slides/slide4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e09a8042b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e09a8042b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acd6300a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acd6300a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43a9703a0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43a9703a0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e09a8042b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e09a8042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e09a8042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e09a8042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acd6300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acd6300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acd6300a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acd6300a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353cf196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353cf196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acd6300a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acd6300a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acd6300a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acd6300a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acd6300a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acd6300a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3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235750" y="375450"/>
            <a:ext cx="82914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Delete Statements</a:t>
            </a:r>
            <a:endParaRPr/>
          </a:p>
        </p:txBody>
      </p:sp>
      <p:sp>
        <p:nvSpPr>
          <p:cNvPr id="171" name="Google Shape;171;p34"/>
          <p:cNvSpPr txBox="1"/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 update data in a MySQL database we use an SQL UPDATE statement:</a:t>
            </a:r>
            <a:endParaRPr b="1"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condition(s)</a:t>
            </a:r>
            <a:endParaRPr b="1" sz="1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300" y="1075350"/>
            <a:ext cx="4140300" cy="34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71250" y="1709900"/>
            <a:ext cx="78015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Goals this Week</a:t>
            </a:r>
            <a:endParaRPr sz="3600"/>
          </a:p>
        </p:txBody>
      </p:sp>
      <p:sp>
        <p:nvSpPr>
          <p:cNvPr id="178" name="Google Shape;178;p35"/>
          <p:cNvSpPr txBox="1"/>
          <p:nvPr/>
        </p:nvSpPr>
        <p:spPr>
          <a:xfrm>
            <a:off x="671100" y="2427096"/>
            <a:ext cx="78015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1. Display MySQL data on a webpage</a:t>
            </a:r>
            <a:br>
              <a:rPr b="1"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2. Start working on the first PHP assignment</a:t>
            </a:r>
            <a:endParaRPr b="1"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404" y="152400"/>
            <a:ext cx="393319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671250" y="1141050"/>
            <a:ext cx="7801500" cy="28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1. Creating Output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2. Variables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3. If Statements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4. Loops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5. Functions</a:t>
            </a:r>
            <a:endParaRPr sz="3600"/>
          </a:p>
        </p:txBody>
      </p:sp>
      <p:pic>
        <p:nvPicPr>
          <p:cNvPr id="112" name="Google Shape;1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201" y="1877789"/>
            <a:ext cx="2547550" cy="159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011" y="1856208"/>
            <a:ext cx="1273472" cy="127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10" y="1612250"/>
            <a:ext cx="1761388" cy="176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>
            <p:ph type="title"/>
          </p:nvPr>
        </p:nvSpPr>
        <p:spPr>
          <a:xfrm>
            <a:off x="131271" y="3212592"/>
            <a:ext cx="19281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CLIENT</a:t>
            </a:r>
            <a:endParaRPr sz="2000"/>
          </a:p>
        </p:txBody>
      </p:sp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9645" y="1766018"/>
            <a:ext cx="1446578" cy="14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8"/>
          <p:cNvSpPr txBox="1"/>
          <p:nvPr>
            <p:ph type="title"/>
          </p:nvPr>
        </p:nvSpPr>
        <p:spPr>
          <a:xfrm>
            <a:off x="3998892" y="3212592"/>
            <a:ext cx="19281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SERVER</a:t>
            </a:r>
            <a:endParaRPr sz="2000"/>
          </a:p>
        </p:txBody>
      </p:sp>
      <p:sp>
        <p:nvSpPr>
          <p:cNvPr id="122" name="Google Shape;122;p28"/>
          <p:cNvSpPr txBox="1"/>
          <p:nvPr>
            <p:ph type="title"/>
          </p:nvPr>
        </p:nvSpPr>
        <p:spPr>
          <a:xfrm>
            <a:off x="7300705" y="3212592"/>
            <a:ext cx="19281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DATABASE</a:t>
            </a:r>
            <a:endParaRPr sz="2000"/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8912" y="2554989"/>
            <a:ext cx="861637" cy="57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621221" y="2679760"/>
            <a:ext cx="312045" cy="31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201016" y="2679760"/>
            <a:ext cx="312045" cy="31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5875" y="2058353"/>
            <a:ext cx="656645" cy="59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9030" y="2150575"/>
            <a:ext cx="319829" cy="31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0601" y="2150575"/>
            <a:ext cx="319829" cy="31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173083" y="2390785"/>
            <a:ext cx="312045" cy="31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5279" y="2390785"/>
            <a:ext cx="312045" cy="31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47720" y="1901462"/>
            <a:ext cx="656648" cy="43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>
            <p:ph type="title"/>
          </p:nvPr>
        </p:nvSpPr>
        <p:spPr>
          <a:xfrm>
            <a:off x="6267429" y="2302071"/>
            <a:ext cx="8616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SQL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 rotWithShape="1">
          <a:blip r:embed="rId3">
            <a:alphaModFix/>
          </a:blip>
          <a:srcRect b="30757" l="0" r="0" t="0"/>
          <a:stretch/>
        </p:blipFill>
        <p:spPr>
          <a:xfrm>
            <a:off x="138450" y="0"/>
            <a:ext cx="87991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235750" y="375450"/>
            <a:ext cx="82914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Connection</a:t>
            </a:r>
            <a:endParaRPr/>
          </a:p>
        </p:txBody>
      </p:sp>
      <p:sp>
        <p:nvSpPr>
          <p:cNvPr id="143" name="Google Shape;143;p30"/>
          <p:cNvSpPr txBox="1"/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 connect PHP to a MySQL database we use the mysqli_connect function:</a:t>
            </a:r>
            <a:endParaRPr b="1"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$connect = mysqli_connect(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'localhost'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'username'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'password'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'database'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1700">
              <a:solidFill>
                <a:srgbClr val="0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298" y="1081500"/>
            <a:ext cx="4140300" cy="3495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235750" y="375450"/>
            <a:ext cx="82914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Select Statements</a:t>
            </a:r>
            <a:endParaRPr/>
          </a:p>
        </p:txBody>
      </p:sp>
      <p:sp>
        <p:nvSpPr>
          <p:cNvPr id="150" name="Google Shape;150;p31"/>
          <p:cNvSpPr txBox="1"/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 fetch data from a MySQL database we use an SQL SELECT statement:</a:t>
            </a:r>
            <a:endParaRPr b="1"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column_name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(s) 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condition(s)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BY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column_name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(s)</a:t>
            </a:r>
            <a:endParaRPr sz="1700">
              <a:solidFill>
                <a:srgbClr val="0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300" y="1075350"/>
            <a:ext cx="4140300" cy="34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235750" y="375450"/>
            <a:ext cx="82914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Insert Statements</a:t>
            </a:r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 insert a new record into a MySQL database we use an SQL INSERT statement:</a:t>
            </a:r>
            <a:endParaRPr b="1"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column_name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(s)) 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(value(s))</a:t>
            </a:r>
            <a:endParaRPr b="1" sz="1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300" y="1075350"/>
            <a:ext cx="4140300" cy="34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235750" y="375450"/>
            <a:ext cx="82914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Update Statements</a:t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256500" y="1081500"/>
            <a:ext cx="4442400" cy="3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 update data in a MySQL database we use an SQL UPDATE statement:</a:t>
            </a:r>
            <a:endParaRPr b="1"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column_name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(s) = (value(s))</a:t>
            </a:r>
            <a:b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40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4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condition(s)</a:t>
            </a:r>
            <a:endParaRPr b="1" sz="1700">
              <a:solidFill>
                <a:srgbClr val="000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300" y="1075350"/>
            <a:ext cx="4140300" cy="34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